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8" r:id="rId2"/>
  </p:sldIdLst>
  <p:sldSz cx="6858000" cy="9144000" type="screen4x3"/>
  <p:notesSz cx="9926638" cy="679767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C796"/>
    <a:srgbClr val="69240C"/>
    <a:srgbClr val="7B3F2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2670" y="7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7F26D-1755-47B0-9193-272C516BD76F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B98E7-61A0-4141-AE90-0BC532901B8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7450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133600"/>
            <a:ext cx="5829300" cy="237347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741334"/>
            <a:ext cx="4800600" cy="196426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930401"/>
            <a:ext cx="1543050" cy="5983111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30400"/>
            <a:ext cx="4514850" cy="5983112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6315456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5604789"/>
            <a:ext cx="2157322" cy="95203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433720"/>
            <a:ext cx="4158386" cy="113351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6" y="5450083"/>
            <a:ext cx="4100985" cy="103236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7" y="5432233"/>
            <a:ext cx="2481000" cy="868732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411407"/>
            <a:ext cx="6542532" cy="1773165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284747"/>
            <a:ext cx="5829300" cy="2032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1916598"/>
            <a:ext cx="4813301" cy="125306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572256"/>
            <a:ext cx="2866644" cy="459638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572256"/>
            <a:ext cx="2866644" cy="4596384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570819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4572001"/>
            <a:ext cx="2865041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570817"/>
            <a:ext cx="2866644" cy="853016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572001"/>
            <a:ext cx="2866644" cy="359621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3165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1901952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775201"/>
            <a:ext cx="2514600" cy="2540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952255"/>
            <a:ext cx="6542532" cy="177544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2514600" cy="1670304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2" y="2438400"/>
            <a:ext cx="2928057" cy="508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04800"/>
            <a:ext cx="6521958" cy="804672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138617"/>
            <a:ext cx="6542532" cy="177544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51556"/>
            <a:ext cx="2859484" cy="3239912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3714045"/>
            <a:ext cx="2863850" cy="322862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828800"/>
            <a:ext cx="2674620" cy="390144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04800"/>
            <a:ext cx="6521958" cy="329184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239239"/>
            <a:ext cx="6542532" cy="177316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51104"/>
            <a:ext cx="6172200" cy="1670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1552674-E78A-4C3F-8E49-D1BE3F40E2C4}" type="datetimeFigureOut">
              <a:rPr lang="hu-HU" smtClean="0"/>
              <a:t>2021. 09. 24.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8333553"/>
            <a:ext cx="284001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8333552"/>
            <a:ext cx="87137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65BD051-635A-483F-9D65-098BF91FA361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567289"/>
            <a:ext cx="5556250" cy="4600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mmk.hu/175-eves-a-kaposi-mor-oktato-korhaz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01191" y="272750"/>
            <a:ext cx="6055618" cy="1961086"/>
          </a:xfrm>
        </p:spPr>
        <p:txBody>
          <a:bodyPr>
            <a:noAutofit/>
          </a:bodyPr>
          <a:lstStyle/>
          <a:p>
            <a:r>
              <a:rPr lang="hu-HU" sz="6000" dirty="0">
                <a:solidFill>
                  <a:srgbClr val="F8C796"/>
                </a:solidFill>
              </a:rPr>
              <a:t>Jubilál a Kórház!</a:t>
            </a:r>
            <a:r>
              <a:rPr lang="hu-HU" sz="7200" dirty="0">
                <a:solidFill>
                  <a:srgbClr val="F8C796"/>
                </a:solidFill>
              </a:rPr>
              <a:t/>
            </a:r>
            <a:br>
              <a:rPr lang="hu-HU" sz="7200" dirty="0">
                <a:solidFill>
                  <a:srgbClr val="F8C796"/>
                </a:solidFill>
              </a:rPr>
            </a:br>
            <a:r>
              <a:rPr lang="hu-HU" dirty="0">
                <a:solidFill>
                  <a:srgbClr val="F8C796"/>
                </a:solidFill>
              </a:rPr>
              <a:t>2021. szeptember 21-25.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60648" y="2373477"/>
            <a:ext cx="6264696" cy="5222859"/>
          </a:xfrm>
        </p:spPr>
        <p:txBody>
          <a:bodyPr>
            <a:normAutofit fontScale="70000" lnSpcReduction="20000"/>
          </a:bodyPr>
          <a:lstStyle/>
          <a:p>
            <a:r>
              <a:rPr lang="hu-HU" sz="2600" dirty="0">
                <a:solidFill>
                  <a:srgbClr val="F8C796"/>
                </a:solidFill>
              </a:rPr>
              <a:t>Szeretettel várunk minden érdeklődőt a rendezvényeinkre!</a:t>
            </a:r>
          </a:p>
          <a:p>
            <a:endParaRPr lang="hu-HU" sz="2300" dirty="0">
              <a:solidFill>
                <a:srgbClr val="F8C796"/>
              </a:solidFill>
            </a:endParaRPr>
          </a:p>
          <a:p>
            <a:r>
              <a:rPr lang="hu-HU" sz="4000" b="1" dirty="0">
                <a:solidFill>
                  <a:srgbClr val="69240C"/>
                </a:solidFill>
              </a:rPr>
              <a:t>2021. szeptember 23.  – Értéknap </a:t>
            </a:r>
          </a:p>
          <a:p>
            <a:endParaRPr lang="hu-HU" dirty="0">
              <a:solidFill>
                <a:srgbClr val="69240C"/>
              </a:solidFill>
            </a:endParaRPr>
          </a:p>
          <a:p>
            <a:pPr marL="269875" algn="just">
              <a:tabLst>
                <a:tab pos="533400" algn="l"/>
              </a:tabLst>
            </a:pPr>
            <a:r>
              <a:rPr lang="hu-HU" sz="2600" b="1" dirty="0">
                <a:solidFill>
                  <a:srgbClr val="69240C"/>
                </a:solidFill>
              </a:rPr>
              <a:t>15.00	Kaposi Mór Kórháztörténeti Gyűjtemény avatása</a:t>
            </a:r>
          </a:p>
          <a:p>
            <a:pPr algn="just"/>
            <a:r>
              <a:rPr lang="hu-HU" dirty="0">
                <a:solidFill>
                  <a:srgbClr val="69240C"/>
                </a:solidFill>
              </a:rPr>
              <a:t>	</a:t>
            </a:r>
            <a:r>
              <a:rPr lang="hu-HU" sz="2300" dirty="0">
                <a:solidFill>
                  <a:srgbClr val="69240C"/>
                </a:solidFill>
              </a:rPr>
              <a:t>Bemutatja: </a:t>
            </a:r>
            <a:r>
              <a:rPr lang="hu-HU" sz="2300" i="1" dirty="0">
                <a:solidFill>
                  <a:srgbClr val="69240C"/>
                </a:solidFill>
              </a:rPr>
              <a:t>Dr. </a:t>
            </a:r>
            <a:r>
              <a:rPr lang="hu-HU" sz="2300" i="1" dirty="0" err="1">
                <a:solidFill>
                  <a:srgbClr val="69240C"/>
                </a:solidFill>
              </a:rPr>
              <a:t>Moizs</a:t>
            </a:r>
            <a:r>
              <a:rPr lang="hu-HU" sz="2300" i="1" dirty="0">
                <a:solidFill>
                  <a:srgbClr val="69240C"/>
                </a:solidFill>
              </a:rPr>
              <a:t> Mariann főigazgató</a:t>
            </a:r>
          </a:p>
          <a:p>
            <a:pPr algn="l"/>
            <a:r>
              <a:rPr lang="hu-HU" sz="2300" dirty="0">
                <a:solidFill>
                  <a:srgbClr val="69240C"/>
                </a:solidFill>
              </a:rPr>
              <a:t>	</a:t>
            </a:r>
            <a:endParaRPr lang="hu-HU" sz="2300" dirty="0" smtClean="0">
              <a:solidFill>
                <a:srgbClr val="69240C"/>
              </a:solidFill>
            </a:endParaRPr>
          </a:p>
          <a:p>
            <a:pPr algn="l"/>
            <a:r>
              <a:rPr lang="hu-HU" sz="2300" b="1" dirty="0">
                <a:solidFill>
                  <a:srgbClr val="69240C"/>
                </a:solidFill>
              </a:rPr>
              <a:t>	</a:t>
            </a:r>
            <a:r>
              <a:rPr lang="hu-HU" sz="2600" b="1" dirty="0" smtClean="0">
                <a:solidFill>
                  <a:srgbClr val="69240C"/>
                </a:solidFill>
              </a:rPr>
              <a:t>Somogy </a:t>
            </a:r>
            <a:r>
              <a:rPr lang="hu-HU" sz="2600" b="1" dirty="0">
                <a:solidFill>
                  <a:srgbClr val="69240C"/>
                </a:solidFill>
              </a:rPr>
              <a:t>főorvosa – Csorba József életműve </a:t>
            </a:r>
            <a:r>
              <a:rPr lang="hu-HU" sz="2600" b="1" dirty="0" smtClean="0">
                <a:solidFill>
                  <a:srgbClr val="69240C"/>
                </a:solidFill>
              </a:rPr>
              <a:t>	könyvbemutató</a:t>
            </a:r>
            <a:endParaRPr lang="hu-HU" sz="2600" b="1" dirty="0">
              <a:solidFill>
                <a:srgbClr val="69240C"/>
              </a:solidFill>
            </a:endParaRPr>
          </a:p>
          <a:p>
            <a:pPr algn="just"/>
            <a:r>
              <a:rPr lang="hu-HU" sz="2300" dirty="0">
                <a:solidFill>
                  <a:srgbClr val="69240C"/>
                </a:solidFill>
              </a:rPr>
              <a:t>	</a:t>
            </a:r>
            <a:r>
              <a:rPr lang="hu-HU" sz="2300" i="1" dirty="0">
                <a:solidFill>
                  <a:srgbClr val="69240C"/>
                </a:solidFill>
              </a:rPr>
              <a:t>Dr. </a:t>
            </a:r>
            <a:r>
              <a:rPr lang="hu-HU" sz="2300" i="1" dirty="0" err="1">
                <a:solidFill>
                  <a:srgbClr val="69240C"/>
                </a:solidFill>
              </a:rPr>
              <a:t>Zóka</a:t>
            </a:r>
            <a:r>
              <a:rPr lang="hu-HU" sz="2300" i="1" dirty="0">
                <a:solidFill>
                  <a:srgbClr val="69240C"/>
                </a:solidFill>
              </a:rPr>
              <a:t> Péter </a:t>
            </a:r>
            <a:r>
              <a:rPr lang="hu-HU" sz="2300" dirty="0">
                <a:solidFill>
                  <a:srgbClr val="69240C"/>
                </a:solidFill>
              </a:rPr>
              <a:t>és </a:t>
            </a:r>
            <a:r>
              <a:rPr lang="hu-HU" sz="2300" i="1" dirty="0">
                <a:solidFill>
                  <a:srgbClr val="69240C"/>
                </a:solidFill>
              </a:rPr>
              <a:t>Szemes Péter </a:t>
            </a:r>
            <a:r>
              <a:rPr lang="hu-HU" sz="2300" dirty="0">
                <a:solidFill>
                  <a:srgbClr val="69240C"/>
                </a:solidFill>
              </a:rPr>
              <a:t>szerzőkkel beszélget:</a:t>
            </a:r>
          </a:p>
          <a:p>
            <a:pPr algn="just"/>
            <a:r>
              <a:rPr lang="hu-HU" sz="2300" dirty="0">
                <a:solidFill>
                  <a:srgbClr val="69240C"/>
                </a:solidFill>
              </a:rPr>
              <a:t>	</a:t>
            </a:r>
            <a:r>
              <a:rPr lang="hu-HU" sz="2300" i="1" dirty="0">
                <a:solidFill>
                  <a:srgbClr val="69240C"/>
                </a:solidFill>
              </a:rPr>
              <a:t>Prof. Dr. </a:t>
            </a:r>
            <a:r>
              <a:rPr lang="hu-HU" sz="2300" i="1" dirty="0" err="1">
                <a:solidFill>
                  <a:srgbClr val="69240C"/>
                </a:solidFill>
              </a:rPr>
              <a:t>Sótonyi</a:t>
            </a:r>
            <a:r>
              <a:rPr lang="hu-HU" sz="2300" i="1" dirty="0">
                <a:solidFill>
                  <a:srgbClr val="69240C"/>
                </a:solidFill>
              </a:rPr>
              <a:t> Péter akadémikus</a:t>
            </a:r>
          </a:p>
          <a:p>
            <a:pPr algn="r"/>
            <a:r>
              <a:rPr lang="hu-HU" dirty="0">
                <a:solidFill>
                  <a:srgbClr val="69240C"/>
                </a:solidFill>
              </a:rPr>
              <a:t>		</a:t>
            </a:r>
            <a:r>
              <a:rPr lang="hu-HU" dirty="0" smtClean="0">
                <a:solidFill>
                  <a:srgbClr val="69240C"/>
                </a:solidFill>
              </a:rPr>
              <a:t>Helyszín</a:t>
            </a:r>
            <a:r>
              <a:rPr lang="hu-HU" dirty="0">
                <a:solidFill>
                  <a:srgbClr val="69240C"/>
                </a:solidFill>
              </a:rPr>
              <a:t>: Igazgatási Épület 2. </a:t>
            </a:r>
            <a:r>
              <a:rPr lang="hu-HU" dirty="0" smtClean="0">
                <a:solidFill>
                  <a:srgbClr val="69240C"/>
                </a:solidFill>
              </a:rPr>
              <a:t>emeleti </a:t>
            </a:r>
            <a:r>
              <a:rPr lang="hu-HU" dirty="0">
                <a:solidFill>
                  <a:srgbClr val="69240C"/>
                </a:solidFill>
              </a:rPr>
              <a:t>Tanácsterem</a:t>
            </a:r>
          </a:p>
          <a:p>
            <a:pPr algn="just"/>
            <a:endParaRPr lang="hu-HU" dirty="0">
              <a:solidFill>
                <a:srgbClr val="69240C"/>
              </a:solidFill>
            </a:endParaRPr>
          </a:p>
          <a:p>
            <a:pPr marL="269875" algn="just">
              <a:tabLst>
                <a:tab pos="533400" algn="l"/>
              </a:tabLst>
            </a:pPr>
            <a:r>
              <a:rPr lang="hu-HU" sz="2600" b="1" dirty="0">
                <a:solidFill>
                  <a:srgbClr val="69240C"/>
                </a:solidFill>
              </a:rPr>
              <a:t>16.30 	Csorba József relief felavatása</a:t>
            </a:r>
          </a:p>
          <a:p>
            <a:pPr algn="just"/>
            <a:r>
              <a:rPr lang="hu-HU" dirty="0">
                <a:solidFill>
                  <a:srgbClr val="69240C"/>
                </a:solidFill>
              </a:rPr>
              <a:t>	</a:t>
            </a:r>
            <a:r>
              <a:rPr lang="hu-HU" sz="2300" dirty="0">
                <a:solidFill>
                  <a:srgbClr val="69240C"/>
                </a:solidFill>
              </a:rPr>
              <a:t>	Közreműködik: </a:t>
            </a:r>
            <a:r>
              <a:rPr lang="hu-HU" sz="2300" dirty="0" err="1">
                <a:solidFill>
                  <a:srgbClr val="69240C"/>
                </a:solidFill>
              </a:rPr>
              <a:t>Vox</a:t>
            </a:r>
            <a:r>
              <a:rPr lang="hu-HU" sz="2300" dirty="0">
                <a:solidFill>
                  <a:srgbClr val="69240C"/>
                </a:solidFill>
              </a:rPr>
              <a:t> </a:t>
            </a:r>
            <a:r>
              <a:rPr lang="hu-HU" sz="2300" dirty="0" err="1">
                <a:solidFill>
                  <a:srgbClr val="69240C"/>
                </a:solidFill>
              </a:rPr>
              <a:t>Medicinae</a:t>
            </a:r>
            <a:r>
              <a:rPr lang="hu-HU" sz="2300" dirty="0">
                <a:solidFill>
                  <a:srgbClr val="69240C"/>
                </a:solidFill>
              </a:rPr>
              <a:t> Kórházi Kórus</a:t>
            </a:r>
          </a:p>
          <a:p>
            <a:pPr algn="r"/>
            <a:r>
              <a:rPr lang="hu-HU" dirty="0">
                <a:solidFill>
                  <a:srgbClr val="69240C"/>
                </a:solidFill>
              </a:rPr>
              <a:t>Helyszín: Kórház </a:t>
            </a:r>
            <a:r>
              <a:rPr lang="hu-HU" dirty="0" smtClean="0">
                <a:solidFill>
                  <a:srgbClr val="69240C"/>
                </a:solidFill>
              </a:rPr>
              <a:t>Főbejárat</a:t>
            </a:r>
          </a:p>
          <a:p>
            <a:pPr algn="r"/>
            <a:endParaRPr lang="hu-HU" dirty="0">
              <a:solidFill>
                <a:srgbClr val="69240C"/>
              </a:solidFill>
            </a:endParaRPr>
          </a:p>
          <a:p>
            <a:pPr marL="269875" algn="just">
              <a:tabLst>
                <a:tab pos="533400" algn="l"/>
              </a:tabLst>
            </a:pPr>
            <a:r>
              <a:rPr lang="hu-HU" sz="2600" b="1" dirty="0" smtClean="0">
                <a:solidFill>
                  <a:srgbClr val="69240C"/>
                </a:solidFill>
              </a:rPr>
              <a:t>17.00</a:t>
            </a:r>
            <a:r>
              <a:rPr lang="hu-HU" sz="2600" b="1" dirty="0">
                <a:solidFill>
                  <a:srgbClr val="69240C"/>
                </a:solidFill>
              </a:rPr>
              <a:t>	Szemelvények a kórháztörténeti archívumból c. 			kiállítás 	megnyitása</a:t>
            </a:r>
          </a:p>
          <a:p>
            <a:pPr algn="just"/>
            <a:r>
              <a:rPr lang="hu-HU" dirty="0">
                <a:solidFill>
                  <a:srgbClr val="69240C"/>
                </a:solidFill>
              </a:rPr>
              <a:t>			</a:t>
            </a:r>
          </a:p>
          <a:p>
            <a:endParaRPr lang="hu-HU" dirty="0">
              <a:solidFill>
                <a:srgbClr val="F8C796"/>
              </a:solidFill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2" y="6804248"/>
            <a:ext cx="2306957" cy="224474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3617640" y="8310327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solidFill>
                  <a:schemeClr val="accent1">
                    <a:lumMod val="50000"/>
                  </a:schemeClr>
                </a:solidFill>
              </a:rPr>
              <a:t>Részletes programok:</a:t>
            </a:r>
          </a:p>
          <a:p>
            <a:r>
              <a:rPr lang="hu-HU" sz="1200" dirty="0">
                <a:solidFill>
                  <a:srgbClr val="7B3F2A"/>
                </a:solid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https://www.kmmk.hu/175-eves-a-kaposi-mor-oktato-korhaz/</a:t>
            </a:r>
            <a:r>
              <a:rPr lang="hu-HU" sz="1200" dirty="0">
                <a:solidFill>
                  <a:srgbClr val="7B3F2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41460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365</TotalTime>
  <Words>26</Words>
  <Application>Microsoft Office PowerPoint</Application>
  <PresentationFormat>Diavetítés a képernyőre (4:3 oldalarány)</PresentationFormat>
  <Paragraphs>21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Hullám</vt:lpstr>
      <vt:lpstr>Jubilál a Kórház! 2021. szeptember 21-25.</vt:lpstr>
    </vt:vector>
  </TitlesOfParts>
  <Company>Kaposvári Egyetem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Jubilál a Kórház!</dc:title>
  <dc:creator>Kovács-Kiss Krisztina</dc:creator>
  <cp:lastModifiedBy>Komáromi Judit</cp:lastModifiedBy>
  <cp:revision>19</cp:revision>
  <cp:lastPrinted>2021-09-16T07:43:31Z</cp:lastPrinted>
  <dcterms:created xsi:type="dcterms:W3CDTF">2021-09-15T11:46:56Z</dcterms:created>
  <dcterms:modified xsi:type="dcterms:W3CDTF">2021-09-24T15:37:19Z</dcterms:modified>
</cp:coreProperties>
</file>